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62555-2238-0957-DA0D-B744CFCF649A}" v="96" dt="2025-12-10T14:51:45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89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00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4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8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4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49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77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4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5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up of a keyboard">
            <a:extLst>
              <a:ext uri="{FF2B5EF4-FFF2-40B4-BE49-F238E27FC236}">
                <a16:creationId xmlns:a16="http://schemas.microsoft.com/office/drawing/2014/main" id="{8BFB3AA9-A941-ABAB-F9FD-494FDB8AAC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1980" r="-2" b="1141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Stenokeyboard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solidFill>
                  <a:srgbClr val="FFFFFF"/>
                </a:solidFill>
              </a:rPr>
              <a:t>Výstup</a:t>
            </a:r>
            <a:r>
              <a:rPr lang="en-US" sz="2200" dirty="0">
                <a:solidFill>
                  <a:srgbClr val="FFFFFF"/>
                </a:solidFill>
              </a:rPr>
              <a:t> 2</a:t>
            </a:r>
          </a:p>
          <a:p>
            <a:r>
              <a:rPr lang="en-US" sz="2200" dirty="0">
                <a:solidFill>
                  <a:srgbClr val="FFFFFF"/>
                </a:solidFill>
              </a:rPr>
              <a:t>Vojtěch </a:t>
            </a:r>
            <a:r>
              <a:rPr lang="en-US" sz="2200" dirty="0" err="1">
                <a:solidFill>
                  <a:srgbClr val="FFFFFF"/>
                </a:solidFill>
              </a:rPr>
              <a:t>Nebes</a:t>
            </a:r>
            <a:r>
              <a:rPr lang="en-US" sz="2200" dirty="0">
                <a:solidFill>
                  <a:srgbClr val="FFFFFF"/>
                </a:solidFill>
              </a:rPr>
              <a:t>, 3. 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B82E2D-5822-450E-85CC-AE5EDD01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mall black square on a green circuit board&#10;&#10;AI-generated content may be incorrect.">
            <a:extLst>
              <a:ext uri="{FF2B5EF4-FFF2-40B4-BE49-F238E27FC236}">
                <a16:creationId xmlns:a16="http://schemas.microsoft.com/office/drawing/2014/main" id="{A7BB957F-E03D-EF80-6E8C-AE19B1AC59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5067"/>
          <a:stretch>
            <a:fillRect/>
          </a:stretch>
        </p:blipFill>
        <p:spPr>
          <a:xfrm>
            <a:off x="2" y="10"/>
            <a:ext cx="4063593" cy="6857990"/>
          </a:xfrm>
          <a:prstGeom prst="rect">
            <a:avLst/>
          </a:prstGeom>
        </p:spPr>
      </p:pic>
      <p:pic>
        <p:nvPicPr>
          <p:cNvPr id="4" name="Picture 3" descr="A finger on a black button&#10;&#10;AI-generated content may be incorrect.">
            <a:extLst>
              <a:ext uri="{FF2B5EF4-FFF2-40B4-BE49-F238E27FC236}">
                <a16:creationId xmlns:a16="http://schemas.microsoft.com/office/drawing/2014/main" id="{C0AE514C-BEC6-B2AC-2011-CADCA2E704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5067"/>
          <a:stretch>
            <a:fillRect/>
          </a:stretch>
        </p:blipFill>
        <p:spPr>
          <a:xfrm>
            <a:off x="4057746" y="10"/>
            <a:ext cx="4063593" cy="6857990"/>
          </a:xfrm>
          <a:prstGeom prst="rect">
            <a:avLst/>
          </a:prstGeom>
        </p:spPr>
      </p:pic>
      <p:pic>
        <p:nvPicPr>
          <p:cNvPr id="3" name="Picture 2" descr="A finger on a small black object&#10;&#10;AI-generated content may be incorrect.">
            <a:extLst>
              <a:ext uri="{FF2B5EF4-FFF2-40B4-BE49-F238E27FC236}">
                <a16:creationId xmlns:a16="http://schemas.microsoft.com/office/drawing/2014/main" id="{821494C7-E931-99DA-2FF3-0F84D882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2" b="5067"/>
          <a:stretch>
            <a:fillRect/>
          </a:stretch>
        </p:blipFill>
        <p:spPr>
          <a:xfrm>
            <a:off x="8128407" y="10"/>
            <a:ext cx="40635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6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circuit board with many small holes&#10;&#10;AI-generated content may be incorrect.">
            <a:extLst>
              <a:ext uri="{FF2B5EF4-FFF2-40B4-BE49-F238E27FC236}">
                <a16:creationId xmlns:a16="http://schemas.microsoft.com/office/drawing/2014/main" id="{B4272335-FA08-D02A-44B0-C2AE86ED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1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circuit board with white dots and holes&#10;&#10;AI-generated content may be incorrect.">
            <a:extLst>
              <a:ext uri="{FF2B5EF4-FFF2-40B4-BE49-F238E27FC236}">
                <a16:creationId xmlns:a16="http://schemas.microsoft.com/office/drawing/2014/main" id="{BC9C75F4-EBD1-79CF-E056-0E206412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6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holding a green circuit board&#10;&#10;AI-generated content may be incorrect.">
            <a:extLst>
              <a:ext uri="{FF2B5EF4-FFF2-40B4-BE49-F238E27FC236}">
                <a16:creationId xmlns:a16="http://schemas.microsoft.com/office/drawing/2014/main" id="{6BBA0649-8CB0-E528-BFF6-EAA30156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9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device&#10;&#10;AI-generated content may be incorrect.">
            <a:extLst>
              <a:ext uri="{FF2B5EF4-FFF2-40B4-BE49-F238E27FC236}">
                <a16:creationId xmlns:a16="http://schemas.microsoft.com/office/drawing/2014/main" id="{E992F963-3FAB-85C0-0774-BF5523B1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CB384127-6345-DE1B-7090-96B1D773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7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E1F81919-26D7-F601-207F-E196715B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quare object with two holes&#10;&#10;AI-generated content may be incorrect.">
            <a:extLst>
              <a:ext uri="{FF2B5EF4-FFF2-40B4-BE49-F238E27FC236}">
                <a16:creationId xmlns:a16="http://schemas.microsoft.com/office/drawing/2014/main" id="{DF8D40D2-23E3-BE5D-C58E-E857D84B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72" r="21107" b="-7"/>
          <a:stretch>
            <a:fillRect/>
          </a:stretch>
        </p:blipFill>
        <p:spPr>
          <a:xfrm>
            <a:off x="4743938" y="-299102"/>
            <a:ext cx="8199112" cy="7456698"/>
          </a:xfrm>
          <a:prstGeom prst="rect">
            <a:avLst/>
          </a:prstGeom>
        </p:spPr>
      </p:pic>
      <p:pic>
        <p:nvPicPr>
          <p:cNvPr id="2" name="Picture 1" descr="A blueprint of a square object&#10;&#10;AI-generated content may be incorrect.">
            <a:extLst>
              <a:ext uri="{FF2B5EF4-FFF2-40B4-BE49-F238E27FC236}">
                <a16:creationId xmlns:a16="http://schemas.microsoft.com/office/drawing/2014/main" id="{A343085E-D728-7DC6-9143-38AA61FB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59" t="7" r="25827" b="-105"/>
          <a:stretch>
            <a:fillRect/>
          </a:stretch>
        </p:blipFill>
        <p:spPr>
          <a:xfrm>
            <a:off x="-85458" y="486"/>
            <a:ext cx="6275756" cy="68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8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B82E2D-5822-450E-85CC-AE5EDD01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B36A5-4C23-8EE2-4835-AAF00DCE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5067"/>
          <a:stretch>
            <a:fillRect/>
          </a:stretch>
        </p:blipFill>
        <p:spPr>
          <a:xfrm>
            <a:off x="8125629" y="10"/>
            <a:ext cx="4063593" cy="6857990"/>
          </a:xfrm>
          <a:prstGeom prst="rect">
            <a:avLst/>
          </a:prstGeom>
        </p:spPr>
      </p:pic>
      <p:pic>
        <p:nvPicPr>
          <p:cNvPr id="2" name="Picture 1" descr="A black square object on a white surface&#10;&#10;AI-generated content may be incorrect.">
            <a:extLst>
              <a:ext uri="{FF2B5EF4-FFF2-40B4-BE49-F238E27FC236}">
                <a16:creationId xmlns:a16="http://schemas.microsoft.com/office/drawing/2014/main" id="{EA894BE4-F727-8B15-235E-D5BEDD91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5067"/>
          <a:stretch>
            <a:fillRect/>
          </a:stretch>
        </p:blipFill>
        <p:spPr>
          <a:xfrm>
            <a:off x="4952" y="10"/>
            <a:ext cx="4063593" cy="6857990"/>
          </a:xfrm>
          <a:prstGeom prst="rect">
            <a:avLst/>
          </a:prstGeom>
        </p:spPr>
      </p:pic>
      <p:pic>
        <p:nvPicPr>
          <p:cNvPr id="3" name="Picture 2" descr="A black square object with two black objects on a white surface&#10;&#10;AI-generated content may be incorrect.">
            <a:extLst>
              <a:ext uri="{FF2B5EF4-FFF2-40B4-BE49-F238E27FC236}">
                <a16:creationId xmlns:a16="http://schemas.microsoft.com/office/drawing/2014/main" id="{3EF5F6BE-99E7-38FA-9C8F-9C423B87E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2" b="5067"/>
          <a:stretch>
            <a:fillRect/>
          </a:stretch>
        </p:blipFill>
        <p:spPr>
          <a:xfrm>
            <a:off x="4062033" y="10"/>
            <a:ext cx="40635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5353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VanillaVTI</vt:lpstr>
      <vt:lpstr>Stenokeyboard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253</cp:revision>
  <dcterms:created xsi:type="dcterms:W3CDTF">2025-11-13T07:19:10Z</dcterms:created>
  <dcterms:modified xsi:type="dcterms:W3CDTF">2025-12-10T14:53:53Z</dcterms:modified>
</cp:coreProperties>
</file>